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media/image1.jpeg" ContentType="image/jpe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  <Override PartName="/ppt/media/image8.jpeg" ContentType="image/jpeg"/>
  <Override PartName="/ppt/media/image9.jpeg" ContentType="image/jpeg"/>
  <Override PartName="/ppt/media/image10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</p:sldIdLst>
  <p:sldSz cx="9144000" cy="51435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CE1DC"/>
          </a:solidFill>
        </a:fill>
      </a:tcStyle>
    </a:wholeTbl>
    <a:band2H>
      <a:tcTxStyle b="def" i="def"/>
      <a:tcStyle>
        <a:tcBdr/>
        <a:fill>
          <a:solidFill>
            <a:srgbClr val="E7F1EE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AF8D8"/>
          </a:solidFill>
        </a:fill>
      </a:tcStyle>
    </a:wholeTbl>
    <a:band2H>
      <a:tcTxStyle b="def" i="def"/>
      <a:tcStyle>
        <a:tcBdr/>
        <a:fill>
          <a:solidFill>
            <a:srgbClr val="FCFBED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0CCD5"/>
          </a:solidFill>
        </a:fill>
      </a:tcStyle>
    </a:wholeTbl>
    <a:band2H>
      <a:tcTxStyle b="def" i="def"/>
      <a:tcStyle>
        <a:tcBdr/>
        <a:fill>
          <a:solidFill>
            <a:srgbClr val="E9E7EB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30" name="Shape 130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Calibri"/>
      </a:defRPr>
    </a:lvl1pPr>
    <a:lvl2pPr indent="228600" latinLnBrk="0">
      <a:defRPr sz="1200">
        <a:latin typeface="+mj-lt"/>
        <a:ea typeface="+mj-ea"/>
        <a:cs typeface="+mj-cs"/>
        <a:sym typeface="Calibri"/>
      </a:defRPr>
    </a:lvl2pPr>
    <a:lvl3pPr indent="457200" latinLnBrk="0">
      <a:defRPr sz="1200">
        <a:latin typeface="+mj-lt"/>
        <a:ea typeface="+mj-ea"/>
        <a:cs typeface="+mj-cs"/>
        <a:sym typeface="Calibri"/>
      </a:defRPr>
    </a:lvl3pPr>
    <a:lvl4pPr indent="685800" latinLnBrk="0">
      <a:defRPr sz="1200">
        <a:latin typeface="+mj-lt"/>
        <a:ea typeface="+mj-ea"/>
        <a:cs typeface="+mj-cs"/>
        <a:sym typeface="Calibri"/>
      </a:defRPr>
    </a:lvl4pPr>
    <a:lvl5pPr indent="914400" latinLnBrk="0">
      <a:defRPr sz="1200">
        <a:latin typeface="+mj-lt"/>
        <a:ea typeface="+mj-ea"/>
        <a:cs typeface="+mj-cs"/>
        <a:sym typeface="Calibri"/>
      </a:defRPr>
    </a:lvl5pPr>
    <a:lvl6pPr indent="1143000" latinLnBrk="0">
      <a:defRPr sz="1200">
        <a:latin typeface="+mj-lt"/>
        <a:ea typeface="+mj-ea"/>
        <a:cs typeface="+mj-cs"/>
        <a:sym typeface="Calibri"/>
      </a:defRPr>
    </a:lvl6pPr>
    <a:lvl7pPr indent="1371600" latinLnBrk="0">
      <a:defRPr sz="1200">
        <a:latin typeface="+mj-lt"/>
        <a:ea typeface="+mj-ea"/>
        <a:cs typeface="+mj-cs"/>
        <a:sym typeface="Calibri"/>
      </a:defRPr>
    </a:lvl7pPr>
    <a:lvl8pPr indent="1600200" latinLnBrk="0">
      <a:defRPr sz="1200">
        <a:latin typeface="+mj-lt"/>
        <a:ea typeface="+mj-ea"/>
        <a:cs typeface="+mj-cs"/>
        <a:sym typeface="Calibri"/>
      </a:defRPr>
    </a:lvl8pPr>
    <a:lvl9pPr indent="18288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0" showMasterPhAnim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6"/>
          <p:cNvSpPr/>
          <p:nvPr/>
        </p:nvSpPr>
        <p:spPr>
          <a:xfrm>
            <a:off x="8458200" y="0"/>
            <a:ext cx="685800" cy="5143500"/>
          </a:xfrm>
          <a:prstGeom prst="rect">
            <a:avLst/>
          </a:prstGeom>
          <a:solidFill>
            <a:srgbClr val="00808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5" name="Rectangle 7"/>
          <p:cNvSpPr/>
          <p:nvPr/>
        </p:nvSpPr>
        <p:spPr>
          <a:xfrm>
            <a:off x="8458200" y="4114800"/>
            <a:ext cx="685800" cy="51435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6" name="Texto do título"/>
          <p:cNvSpPr txBox="1"/>
          <p:nvPr>
            <p:ph type="title"/>
          </p:nvPr>
        </p:nvSpPr>
        <p:spPr>
          <a:xfrm>
            <a:off x="685800" y="1428750"/>
            <a:ext cx="7543800" cy="1945483"/>
          </a:xfrm>
          <a:prstGeom prst="rect">
            <a:avLst/>
          </a:prstGeom>
        </p:spPr>
        <p:txBody>
          <a:bodyPr anchor="b"/>
          <a:lstStyle>
            <a:lvl1pPr>
              <a:defRPr sz="6600"/>
            </a:lvl1pPr>
          </a:lstStyle>
          <a:p>
            <a:pPr/>
            <a:r>
              <a:t>Texto do título</a:t>
            </a:r>
          </a:p>
        </p:txBody>
      </p:sp>
      <p:sp>
        <p:nvSpPr>
          <p:cNvPr id="17" name="Nível um…"/>
          <p:cNvSpPr txBox="1"/>
          <p:nvPr>
            <p:ph type="body" sz="quarter" idx="1"/>
          </p:nvPr>
        </p:nvSpPr>
        <p:spPr>
          <a:xfrm>
            <a:off x="685800" y="3429000"/>
            <a:ext cx="6461760" cy="8001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1pPr>
            <a:lvl2pPr marL="0" indent="4572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2pPr>
            <a:lvl3pPr marL="0" indent="9144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3pPr>
            <a:lvl4pPr marL="0" indent="13716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4pPr>
            <a:lvl5pPr marL="0" indent="18288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5pPr>
          </a:lstStyle>
          <a:p>
            <a:pPr/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18" name="Número do diapositivo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Texto do título"/>
          <p:cNvSpPr txBox="1"/>
          <p:nvPr>
            <p:ph type="title"/>
          </p:nvPr>
        </p:nvSpPr>
        <p:spPr>
          <a:xfrm>
            <a:off x="685800" y="1428750"/>
            <a:ext cx="7543800" cy="1945483"/>
          </a:xfrm>
          <a:prstGeom prst="rect">
            <a:avLst/>
          </a:prstGeom>
        </p:spPr>
        <p:txBody>
          <a:bodyPr anchor="b"/>
          <a:lstStyle>
            <a:lvl1pPr>
              <a:defRPr sz="6600"/>
            </a:lvl1pPr>
          </a:lstStyle>
          <a:p>
            <a:pPr/>
            <a:r>
              <a:t>Texto do título</a:t>
            </a:r>
          </a:p>
        </p:txBody>
      </p:sp>
      <p:sp>
        <p:nvSpPr>
          <p:cNvPr id="111" name="Nível um…"/>
          <p:cNvSpPr txBox="1"/>
          <p:nvPr>
            <p:ph type="body" sz="quarter" idx="1"/>
          </p:nvPr>
        </p:nvSpPr>
        <p:spPr>
          <a:xfrm>
            <a:off x="685800" y="3429000"/>
            <a:ext cx="6461760" cy="8001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1pPr>
            <a:lvl2pPr marL="0" indent="4572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2pPr>
            <a:lvl3pPr marL="0" indent="9144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3pPr>
            <a:lvl4pPr marL="0" indent="13716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4pPr>
            <a:lvl5pPr marL="0" indent="18288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5pPr>
          </a:lstStyle>
          <a:p>
            <a:pPr/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112" name="Número do diapositivo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Rectangle 6"/>
          <p:cNvSpPr/>
          <p:nvPr/>
        </p:nvSpPr>
        <p:spPr>
          <a:xfrm>
            <a:off x="8458200" y="0"/>
            <a:ext cx="685800" cy="5143500"/>
          </a:xfrm>
          <a:prstGeom prst="rect">
            <a:avLst/>
          </a:prstGeom>
          <a:solidFill>
            <a:srgbClr val="00808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20" name="Rectangle 7"/>
          <p:cNvSpPr/>
          <p:nvPr/>
        </p:nvSpPr>
        <p:spPr>
          <a:xfrm>
            <a:off x="8458200" y="4114800"/>
            <a:ext cx="685800" cy="51435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21" name="Texto do título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Texto do título</a:t>
            </a:r>
          </a:p>
        </p:txBody>
      </p:sp>
      <p:pic>
        <p:nvPicPr>
          <p:cNvPr id="122" name="IMG_1766.jpeg" descr="IMG_1766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452492" y="4125744"/>
            <a:ext cx="722616" cy="492462"/>
          </a:xfrm>
          <a:prstGeom prst="rect">
            <a:avLst/>
          </a:prstGeom>
          <a:ln w="12700">
            <a:miter lim="400000"/>
          </a:ln>
        </p:spPr>
      </p:pic>
      <p:sp>
        <p:nvSpPr>
          <p:cNvPr id="123" name="Número do diapositivo"/>
          <p:cNvSpPr txBox="1"/>
          <p:nvPr>
            <p:ph type="sldNum" sz="quarter" idx="2"/>
          </p:nvPr>
        </p:nvSpPr>
        <p:spPr>
          <a:xfrm>
            <a:off x="8531787" y="4254961"/>
            <a:ext cx="548641" cy="260698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o do título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Texto do título</a:t>
            </a:r>
          </a:p>
        </p:txBody>
      </p:sp>
      <p:sp>
        <p:nvSpPr>
          <p:cNvPr id="26" name="Nível um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27" name="Número do diapositivo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6"/>
          <p:cNvSpPr/>
          <p:nvPr/>
        </p:nvSpPr>
        <p:spPr>
          <a:xfrm>
            <a:off x="8458200" y="0"/>
            <a:ext cx="685800" cy="5143500"/>
          </a:xfrm>
          <a:prstGeom prst="rect">
            <a:avLst/>
          </a:prstGeom>
          <a:solidFill>
            <a:srgbClr val="00808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35" name="Rectangle 7"/>
          <p:cNvSpPr/>
          <p:nvPr/>
        </p:nvSpPr>
        <p:spPr>
          <a:xfrm>
            <a:off x="8458200" y="4114800"/>
            <a:ext cx="685800" cy="51435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36" name="Texto do título"/>
          <p:cNvSpPr txBox="1"/>
          <p:nvPr>
            <p:ph type="title"/>
          </p:nvPr>
        </p:nvSpPr>
        <p:spPr>
          <a:xfrm>
            <a:off x="722314" y="4114800"/>
            <a:ext cx="7659687" cy="876300"/>
          </a:xfrm>
          <a:prstGeom prst="rect">
            <a:avLst/>
          </a:prstGeom>
        </p:spPr>
        <p:txBody>
          <a:bodyPr anchor="t"/>
          <a:lstStyle>
            <a:lvl1pPr>
              <a:defRPr cap="all" sz="3600"/>
            </a:lvl1pPr>
          </a:lstStyle>
          <a:p>
            <a:pPr/>
            <a:r>
              <a:t>Texto do título</a:t>
            </a:r>
          </a:p>
        </p:txBody>
      </p:sp>
      <p:sp>
        <p:nvSpPr>
          <p:cNvPr id="37" name="Nível um…"/>
          <p:cNvSpPr txBox="1"/>
          <p:nvPr>
            <p:ph type="body" sz="quarter" idx="1"/>
          </p:nvPr>
        </p:nvSpPr>
        <p:spPr>
          <a:xfrm>
            <a:off x="722314" y="2889647"/>
            <a:ext cx="6135688" cy="1225155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1pPr>
            <a:lvl2pPr marL="0" indent="4572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2pPr>
            <a:lvl3pPr marL="0" indent="9144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3pPr>
            <a:lvl4pPr marL="0" indent="13716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4pPr>
            <a:lvl5pPr marL="0" indent="18288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5pPr>
          </a:lstStyle>
          <a:p>
            <a:pPr/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38" name="Número do diapositivo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6"/>
          <p:cNvSpPr/>
          <p:nvPr/>
        </p:nvSpPr>
        <p:spPr>
          <a:xfrm>
            <a:off x="8458200" y="0"/>
            <a:ext cx="685800" cy="5143500"/>
          </a:xfrm>
          <a:prstGeom prst="rect">
            <a:avLst/>
          </a:prstGeom>
          <a:solidFill>
            <a:srgbClr val="00808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46" name="Rectangle 7"/>
          <p:cNvSpPr/>
          <p:nvPr/>
        </p:nvSpPr>
        <p:spPr>
          <a:xfrm>
            <a:off x="8458200" y="4114800"/>
            <a:ext cx="685800" cy="51435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47" name="Texto do título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Texto do título</a:t>
            </a:r>
          </a:p>
        </p:txBody>
      </p:sp>
      <p:sp>
        <p:nvSpPr>
          <p:cNvPr id="48" name="Nível um…"/>
          <p:cNvSpPr txBox="1"/>
          <p:nvPr>
            <p:ph type="body" sz="half" idx="1"/>
          </p:nvPr>
        </p:nvSpPr>
        <p:spPr>
          <a:xfrm>
            <a:off x="457200" y="1152144"/>
            <a:ext cx="3657600" cy="3442716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 sz="2800"/>
            </a:lvl1pPr>
            <a:lvl2pPr marL="678180" indent="-266700">
              <a:spcBef>
                <a:spcPts val="600"/>
              </a:spcBef>
              <a:defRPr sz="2800"/>
            </a:lvl2pPr>
            <a:lvl3pPr marL="1097279" indent="-320039">
              <a:spcBef>
                <a:spcPts val="600"/>
              </a:spcBef>
              <a:defRPr sz="2800"/>
            </a:lvl3pPr>
            <a:lvl4pPr marL="1407160" indent="-355600">
              <a:spcBef>
                <a:spcPts val="600"/>
              </a:spcBef>
              <a:defRPr sz="2800"/>
            </a:lvl4pPr>
            <a:lvl5pPr marL="1681479" indent="-355599">
              <a:spcBef>
                <a:spcPts val="600"/>
              </a:spcBef>
              <a:defRPr sz="2800"/>
            </a:lvl5pPr>
          </a:lstStyle>
          <a:p>
            <a:pPr/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49" name="Número do diapositivo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Rectangle 6"/>
          <p:cNvSpPr/>
          <p:nvPr/>
        </p:nvSpPr>
        <p:spPr>
          <a:xfrm>
            <a:off x="8458200" y="0"/>
            <a:ext cx="685800" cy="5143500"/>
          </a:xfrm>
          <a:prstGeom prst="rect">
            <a:avLst/>
          </a:prstGeom>
          <a:solidFill>
            <a:srgbClr val="00808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57" name="Rectangle 7"/>
          <p:cNvSpPr/>
          <p:nvPr/>
        </p:nvSpPr>
        <p:spPr>
          <a:xfrm>
            <a:off x="8458200" y="4114800"/>
            <a:ext cx="685800" cy="51435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58" name="Texto do título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Texto do título</a:t>
            </a:r>
          </a:p>
        </p:txBody>
      </p:sp>
      <p:sp>
        <p:nvSpPr>
          <p:cNvPr id="59" name="Nível um…"/>
          <p:cNvSpPr txBox="1"/>
          <p:nvPr>
            <p:ph type="body" sz="quarter" idx="1"/>
          </p:nvPr>
        </p:nvSpPr>
        <p:spPr>
          <a:xfrm>
            <a:off x="457200" y="1151334"/>
            <a:ext cx="3657600" cy="479823"/>
          </a:xfrm>
          <a:prstGeom prst="rect">
            <a:avLst/>
          </a:prstGeom>
        </p:spPr>
        <p:txBody>
          <a:bodyPr anchor="b"/>
          <a:lstStyle>
            <a:lvl1pPr marL="0" indent="0" algn="ctr">
              <a:spcBef>
                <a:spcPts val="400"/>
              </a:spcBef>
              <a:buClrTx/>
              <a:buSzTx/>
              <a:buFontTx/>
              <a:buNone/>
              <a:defRPr b="1" sz="2000">
                <a:solidFill>
                  <a:srgbClr val="008080"/>
                </a:solidFill>
              </a:defRPr>
            </a:lvl1pPr>
            <a:lvl2pPr marL="0" indent="457200" algn="ctr">
              <a:spcBef>
                <a:spcPts val="400"/>
              </a:spcBef>
              <a:buClrTx/>
              <a:buSzTx/>
              <a:buFontTx/>
              <a:buNone/>
              <a:defRPr b="1" sz="2000">
                <a:solidFill>
                  <a:srgbClr val="008080"/>
                </a:solidFill>
              </a:defRPr>
            </a:lvl2pPr>
            <a:lvl3pPr marL="0" indent="914400" algn="ctr">
              <a:spcBef>
                <a:spcPts val="400"/>
              </a:spcBef>
              <a:buClrTx/>
              <a:buSzTx/>
              <a:buFontTx/>
              <a:buNone/>
              <a:defRPr b="1" sz="2000">
                <a:solidFill>
                  <a:srgbClr val="008080"/>
                </a:solidFill>
              </a:defRPr>
            </a:lvl3pPr>
            <a:lvl4pPr marL="0" indent="1371600" algn="ctr">
              <a:spcBef>
                <a:spcPts val="400"/>
              </a:spcBef>
              <a:buClrTx/>
              <a:buSzTx/>
              <a:buFontTx/>
              <a:buNone/>
              <a:defRPr b="1" sz="2000">
                <a:solidFill>
                  <a:srgbClr val="008080"/>
                </a:solidFill>
              </a:defRPr>
            </a:lvl4pPr>
            <a:lvl5pPr marL="0" indent="1828800" algn="ctr">
              <a:spcBef>
                <a:spcPts val="400"/>
              </a:spcBef>
              <a:buClrTx/>
              <a:buSzTx/>
              <a:buFontTx/>
              <a:buNone/>
              <a:defRPr b="1" sz="2000">
                <a:solidFill>
                  <a:srgbClr val="008080"/>
                </a:solidFill>
              </a:defRPr>
            </a:lvl5pPr>
          </a:lstStyle>
          <a:p>
            <a:pPr/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60" name="Text Placeholder 4"/>
          <p:cNvSpPr/>
          <p:nvPr>
            <p:ph type="body" sz="quarter" idx="21"/>
          </p:nvPr>
        </p:nvSpPr>
        <p:spPr>
          <a:xfrm>
            <a:off x="4419600" y="1151334"/>
            <a:ext cx="3657600" cy="479823"/>
          </a:xfrm>
          <a:prstGeom prst="rect">
            <a:avLst/>
          </a:prstGeom>
        </p:spPr>
        <p:txBody>
          <a:bodyPr anchor="b"/>
          <a:lstStyle/>
          <a:p>
            <a:pPr marL="0" indent="0" algn="ctr">
              <a:spcBef>
                <a:spcPts val="400"/>
              </a:spcBef>
              <a:buClrTx/>
              <a:buSzTx/>
              <a:buFontTx/>
              <a:buNone/>
              <a:defRPr b="1" sz="2000">
                <a:solidFill>
                  <a:srgbClr val="008080"/>
                </a:solidFill>
              </a:defRPr>
            </a:pPr>
          </a:p>
        </p:txBody>
      </p:sp>
      <p:sp>
        <p:nvSpPr>
          <p:cNvPr id="61" name="Número do diapositivo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Rectangle 6"/>
          <p:cNvSpPr/>
          <p:nvPr/>
        </p:nvSpPr>
        <p:spPr>
          <a:xfrm>
            <a:off x="8458200" y="0"/>
            <a:ext cx="685800" cy="5143500"/>
          </a:xfrm>
          <a:prstGeom prst="rect">
            <a:avLst/>
          </a:prstGeom>
          <a:solidFill>
            <a:srgbClr val="00808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69" name="Rectangle 7"/>
          <p:cNvSpPr/>
          <p:nvPr/>
        </p:nvSpPr>
        <p:spPr>
          <a:xfrm>
            <a:off x="8458200" y="4114800"/>
            <a:ext cx="685800" cy="51435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70" name="Texto do título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Texto do título</a:t>
            </a:r>
          </a:p>
        </p:txBody>
      </p:sp>
      <p:sp>
        <p:nvSpPr>
          <p:cNvPr id="71" name="Número do diapositivo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Rectangle 6"/>
          <p:cNvSpPr/>
          <p:nvPr/>
        </p:nvSpPr>
        <p:spPr>
          <a:xfrm>
            <a:off x="8458200" y="0"/>
            <a:ext cx="685800" cy="5143500"/>
          </a:xfrm>
          <a:prstGeom prst="rect">
            <a:avLst/>
          </a:prstGeom>
          <a:solidFill>
            <a:srgbClr val="00808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79" name="Rectangle 7"/>
          <p:cNvSpPr/>
          <p:nvPr/>
        </p:nvSpPr>
        <p:spPr>
          <a:xfrm>
            <a:off x="8458200" y="4114800"/>
            <a:ext cx="685800" cy="51435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80" name="Número do diapositivo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Rectangle 6"/>
          <p:cNvSpPr/>
          <p:nvPr/>
        </p:nvSpPr>
        <p:spPr>
          <a:xfrm>
            <a:off x="8458200" y="0"/>
            <a:ext cx="685800" cy="5143500"/>
          </a:xfrm>
          <a:prstGeom prst="rect">
            <a:avLst/>
          </a:prstGeom>
          <a:solidFill>
            <a:srgbClr val="00808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88" name="Rectangle 7"/>
          <p:cNvSpPr/>
          <p:nvPr/>
        </p:nvSpPr>
        <p:spPr>
          <a:xfrm>
            <a:off x="8458200" y="4114800"/>
            <a:ext cx="685800" cy="51435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89" name="Texto do título"/>
          <p:cNvSpPr txBox="1"/>
          <p:nvPr>
            <p:ph type="title"/>
          </p:nvPr>
        </p:nvSpPr>
        <p:spPr>
          <a:xfrm>
            <a:off x="304800" y="4121658"/>
            <a:ext cx="7772401" cy="445771"/>
          </a:xfrm>
          <a:prstGeom prst="rect">
            <a:avLst/>
          </a:prstGeom>
        </p:spPr>
        <p:txBody>
          <a:bodyPr anchor="b"/>
          <a:lstStyle>
            <a:lvl1pPr algn="ctr">
              <a:defRPr b="1" sz="2200"/>
            </a:lvl1pPr>
          </a:lstStyle>
          <a:p>
            <a:pPr/>
            <a:r>
              <a:t>Texto do título</a:t>
            </a:r>
          </a:p>
        </p:txBody>
      </p:sp>
      <p:sp>
        <p:nvSpPr>
          <p:cNvPr id="90" name="Nível um…"/>
          <p:cNvSpPr txBox="1"/>
          <p:nvPr>
            <p:ph type="body" sz="quarter" idx="1"/>
          </p:nvPr>
        </p:nvSpPr>
        <p:spPr>
          <a:xfrm>
            <a:off x="304800" y="4572000"/>
            <a:ext cx="7772401" cy="457200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300"/>
              </a:spcBef>
              <a:buClrTx/>
              <a:buSzTx/>
              <a:buFontTx/>
              <a:buNone/>
              <a:defRPr sz="1600"/>
            </a:lvl1pPr>
            <a:lvl2pPr marL="0" indent="457200" algn="ctr">
              <a:spcBef>
                <a:spcPts val="300"/>
              </a:spcBef>
              <a:buClrTx/>
              <a:buSzTx/>
              <a:buFontTx/>
              <a:buNone/>
              <a:defRPr sz="1600"/>
            </a:lvl2pPr>
            <a:lvl3pPr marL="0" indent="914400" algn="ctr">
              <a:spcBef>
                <a:spcPts val="300"/>
              </a:spcBef>
              <a:buClrTx/>
              <a:buSzTx/>
              <a:buFontTx/>
              <a:buNone/>
              <a:defRPr sz="1600"/>
            </a:lvl3pPr>
            <a:lvl4pPr marL="0" indent="1371600" algn="ctr">
              <a:spcBef>
                <a:spcPts val="300"/>
              </a:spcBef>
              <a:buClrTx/>
              <a:buSzTx/>
              <a:buFontTx/>
              <a:buNone/>
              <a:defRPr sz="1600"/>
            </a:lvl4pPr>
            <a:lvl5pPr marL="0" indent="1828800" algn="ctr">
              <a:spcBef>
                <a:spcPts val="300"/>
              </a:spcBef>
              <a:buClrTx/>
              <a:buSzTx/>
              <a:buFontTx/>
              <a:buNone/>
              <a:defRPr sz="1600"/>
            </a:lvl5pPr>
          </a:lstStyle>
          <a:p>
            <a:pPr/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91" name="Número do diapositivo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Rectangle 6"/>
          <p:cNvSpPr/>
          <p:nvPr/>
        </p:nvSpPr>
        <p:spPr>
          <a:xfrm>
            <a:off x="8458200" y="0"/>
            <a:ext cx="685800" cy="5143500"/>
          </a:xfrm>
          <a:prstGeom prst="rect">
            <a:avLst/>
          </a:prstGeom>
          <a:solidFill>
            <a:srgbClr val="00808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99" name="Rectangle 7"/>
          <p:cNvSpPr/>
          <p:nvPr/>
        </p:nvSpPr>
        <p:spPr>
          <a:xfrm>
            <a:off x="8458200" y="4114800"/>
            <a:ext cx="685800" cy="51435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00" name="Texto do título"/>
          <p:cNvSpPr txBox="1"/>
          <p:nvPr>
            <p:ph type="title"/>
          </p:nvPr>
        </p:nvSpPr>
        <p:spPr>
          <a:xfrm>
            <a:off x="301752" y="4121458"/>
            <a:ext cx="7772401" cy="445971"/>
          </a:xfrm>
          <a:prstGeom prst="rect">
            <a:avLst/>
          </a:prstGeom>
        </p:spPr>
        <p:txBody>
          <a:bodyPr anchor="b"/>
          <a:lstStyle>
            <a:lvl1pPr algn="ctr">
              <a:defRPr b="1" sz="2200"/>
            </a:lvl1pPr>
          </a:lstStyle>
          <a:p>
            <a:pPr/>
            <a:r>
              <a:t>Texto do título</a:t>
            </a:r>
          </a:p>
        </p:txBody>
      </p:sp>
      <p:sp>
        <p:nvSpPr>
          <p:cNvPr id="101" name="Picture Placeholder 2"/>
          <p:cNvSpPr/>
          <p:nvPr>
            <p:ph type="pic" idx="21"/>
          </p:nvPr>
        </p:nvSpPr>
        <p:spPr>
          <a:xfrm>
            <a:off x="0" y="0"/>
            <a:ext cx="8458200" cy="4114800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pPr/>
          </a:p>
        </p:txBody>
      </p:sp>
      <p:sp>
        <p:nvSpPr>
          <p:cNvPr id="102" name="Nível um…"/>
          <p:cNvSpPr txBox="1"/>
          <p:nvPr>
            <p:ph type="body" sz="quarter" idx="1"/>
          </p:nvPr>
        </p:nvSpPr>
        <p:spPr>
          <a:xfrm>
            <a:off x="301752" y="4572000"/>
            <a:ext cx="7772401" cy="459487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300"/>
              </a:spcBef>
              <a:buClrTx/>
              <a:buSzTx/>
              <a:buFontTx/>
              <a:buNone/>
              <a:defRPr sz="1600"/>
            </a:lvl1pPr>
            <a:lvl2pPr marL="0" indent="457200" algn="ctr">
              <a:spcBef>
                <a:spcPts val="300"/>
              </a:spcBef>
              <a:buClrTx/>
              <a:buSzTx/>
              <a:buFontTx/>
              <a:buNone/>
              <a:defRPr sz="1600"/>
            </a:lvl2pPr>
            <a:lvl3pPr marL="0" indent="914400" algn="ctr">
              <a:spcBef>
                <a:spcPts val="300"/>
              </a:spcBef>
              <a:buClrTx/>
              <a:buSzTx/>
              <a:buFontTx/>
              <a:buNone/>
              <a:defRPr sz="1600"/>
            </a:lvl3pPr>
            <a:lvl4pPr marL="0" indent="1371600" algn="ctr">
              <a:spcBef>
                <a:spcPts val="300"/>
              </a:spcBef>
              <a:buClrTx/>
              <a:buSzTx/>
              <a:buFontTx/>
              <a:buNone/>
              <a:defRPr sz="1600"/>
            </a:lvl4pPr>
            <a:lvl5pPr marL="0" indent="1828800" algn="ctr">
              <a:spcBef>
                <a:spcPts val="300"/>
              </a:spcBef>
              <a:buClrTx/>
              <a:buSzTx/>
              <a:buFontTx/>
              <a:buNone/>
              <a:defRPr sz="1600"/>
            </a:lvl5pPr>
          </a:lstStyle>
          <a:p>
            <a:pPr/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103" name="Número do diapositivo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gradFill flip="none" rotWithShape="1">
          <a:gsLst>
            <a:gs pos="0">
              <a:srgbClr val="FFFFFF"/>
            </a:gs>
            <a:gs pos="75000">
              <a:srgbClr val="FFFFFF"/>
            </a:gs>
            <a:gs pos="100000">
              <a:srgbClr val="D9D9D9"/>
            </a:gs>
          </a:gsLst>
          <a:path path="circle">
            <a:fillToRect l="50000" t="50000" r="50000" b="50000"/>
          </a:path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/>
          <p:nvPr/>
        </p:nvSpPr>
        <p:spPr>
          <a:xfrm>
            <a:off x="8458200" y="0"/>
            <a:ext cx="685800" cy="5143500"/>
          </a:xfrm>
          <a:prstGeom prst="rect">
            <a:avLst/>
          </a:prstGeom>
          <a:solidFill>
            <a:srgbClr val="00808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3" name="Rectangle 7"/>
          <p:cNvSpPr/>
          <p:nvPr/>
        </p:nvSpPr>
        <p:spPr>
          <a:xfrm>
            <a:off x="8458200" y="4114800"/>
            <a:ext cx="685800" cy="51435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4" name="Texto do título"/>
          <p:cNvSpPr txBox="1"/>
          <p:nvPr>
            <p:ph type="title"/>
          </p:nvPr>
        </p:nvSpPr>
        <p:spPr>
          <a:xfrm>
            <a:off x="457200" y="205978"/>
            <a:ext cx="7620000" cy="8572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normAutofit fontScale="100000" lnSpcReduction="0"/>
          </a:bodyPr>
          <a:lstStyle/>
          <a:p>
            <a:pPr/>
            <a:r>
              <a:t>Texto do título</a:t>
            </a:r>
          </a:p>
        </p:txBody>
      </p:sp>
      <p:sp>
        <p:nvSpPr>
          <p:cNvPr id="5" name="Nível um…"/>
          <p:cNvSpPr txBox="1"/>
          <p:nvPr>
            <p:ph type="body" idx="1"/>
          </p:nvPr>
        </p:nvSpPr>
        <p:spPr>
          <a:xfrm>
            <a:off x="457200" y="1200150"/>
            <a:ext cx="7620000" cy="36004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/>
          <a:p>
            <a:pPr/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pic>
        <p:nvPicPr>
          <p:cNvPr id="6" name="IMG_1766.jpeg" descr="IMG_1766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415647" y="4109289"/>
            <a:ext cx="770906" cy="525372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Número do diapositivo"/>
          <p:cNvSpPr txBox="1"/>
          <p:nvPr>
            <p:ph type="sldNum" sz="quarter" idx="2"/>
          </p:nvPr>
        </p:nvSpPr>
        <p:spPr>
          <a:xfrm>
            <a:off x="8531787" y="4242435"/>
            <a:ext cx="548641" cy="285751"/>
          </a:xfrm>
          <a:prstGeom prst="rect">
            <a:avLst/>
          </a:prstGeom>
          <a:ln w="19050">
            <a:solidFill>
              <a:srgbClr val="FFFFFF"/>
            </a:solidFill>
          </a:ln>
        </p:spPr>
        <p:txBody>
          <a:bodyPr lIns="0" tIns="0" rIns="0" bIns="0" anchor="ctr">
            <a:spAutoFit/>
          </a:bodyPr>
          <a:lstStyle>
            <a:lvl1pPr algn="ctr"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ransition xmlns:p14="http://schemas.microsoft.com/office/powerpoint/2010/main" spd="med" advClick="1"/>
  <p:txStyles>
    <p:title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4600" u="none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1pPr>
      <a:lvl2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4600" u="none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2pPr>
      <a:lvl3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4600" u="none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3pPr>
      <a:lvl4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4600" u="none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4pPr>
      <a:lvl5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4600" u="none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5pPr>
      <a:lvl6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4600" u="none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6pPr>
      <a:lvl7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4600" u="none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7pPr>
      <a:lvl8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4600" u="none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8pPr>
      <a:lvl9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4600" u="none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9pPr>
    </p:titleStyle>
    <p:bodyStyle>
      <a:lvl1pPr marL="3429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b="0" baseline="0" cap="none" i="0" spc="0" strike="noStrike" sz="22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662940" marR="0" indent="-251459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b="0" baseline="0" cap="none" i="0" spc="0" strike="noStrike" sz="22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1056639" marR="0" indent="-2794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b="0" baseline="0" cap="none" i="0" spc="0" strike="noStrike" sz="22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1365885" marR="0" indent="-314325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b="0" baseline="0" cap="none" i="0" spc="0" strike="noStrike" sz="22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1685108" marR="0" indent="-359228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b="0" baseline="0" cap="none" i="0" spc="0" strike="noStrike" sz="22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1841862" marR="0" indent="-287382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b="0" baseline="0" cap="none" i="0" spc="0" strike="noStrike" sz="22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2024742" marR="0" indent="-287382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b="0" baseline="0" cap="none" i="0" spc="0" strike="noStrike" sz="22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2207623" marR="0" indent="-287382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b="0" baseline="0" cap="none" i="0" spc="0" strike="noStrike" sz="22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2390502" marR="0" indent="-287382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b="0" baseline="0" cap="none" i="0" spc="0" strike="noStrike" sz="22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2.jpeg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3.jpeg"/><Relationship Id="rId3" Type="http://schemas.openxmlformats.org/officeDocument/2006/relationships/image" Target="../media/image1.jpeg"/></Relationships>
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e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ubtitle 2"/>
          <p:cNvSpPr txBox="1"/>
          <p:nvPr>
            <p:ph type="body" sz="half" idx="1"/>
          </p:nvPr>
        </p:nvSpPr>
        <p:spPr>
          <a:xfrm>
            <a:off x="476549" y="3593698"/>
            <a:ext cx="7818377" cy="1556554"/>
          </a:xfrm>
          <a:prstGeom prst="rect">
            <a:avLst/>
          </a:prstGeom>
        </p:spPr>
        <p:txBody>
          <a:bodyPr/>
          <a:lstStyle/>
          <a:p>
            <a:pPr algn="r">
              <a:spcBef>
                <a:spcPts val="500"/>
              </a:spcBef>
              <a:defRPr b="1" i="1" sz="3200">
                <a:solidFill>
                  <a:srgbClr val="006060"/>
                </a:solidFill>
                <a:effectLst>
                  <a:outerShdw sx="100000" sy="100000" kx="0" ky="0" algn="b" rotWithShape="0" blurRad="25400" dist="38100" dir="2700000">
                    <a:srgbClr val="000000">
                      <a:alpha val="52000"/>
                    </a:srgbClr>
                  </a:outerShdw>
                </a:effectLst>
              </a:defRPr>
            </a:pPr>
            <a:r>
              <a:t>Bem vindos </a:t>
            </a:r>
          </a:p>
          <a:p>
            <a:pPr algn="r">
              <a:spcBef>
                <a:spcPts val="500"/>
              </a:spcBef>
              <a:defRPr b="1" i="1" sz="3200">
                <a:solidFill>
                  <a:srgbClr val="006060"/>
                </a:solidFill>
                <a:effectLst>
                  <a:outerShdw sx="100000" sy="100000" kx="0" ky="0" algn="b" rotWithShape="0" blurRad="25400" dist="38100" dir="2700000">
                    <a:srgbClr val="000000">
                      <a:alpha val="52000"/>
                    </a:srgbClr>
                  </a:outerShdw>
                </a:effectLst>
              </a:defRPr>
            </a:pPr>
            <a:r>
              <a:t> </a:t>
            </a:r>
            <a:r>
              <a:t>A</a:t>
            </a:r>
            <a:r>
              <a:t> NOVA VIDA EM CRISTO</a:t>
            </a:r>
          </a:p>
        </p:txBody>
      </p:sp>
      <p:pic>
        <p:nvPicPr>
          <p:cNvPr id="133" name="Picture 4" descr="Picture 4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116964" y="88531"/>
            <a:ext cx="7548018" cy="2830508"/>
          </a:xfrm>
          <a:prstGeom prst="rect">
            <a:avLst/>
          </a:prstGeom>
          <a:ln w="12700">
            <a:miter lim="400000"/>
          </a:ln>
        </p:spPr>
      </p:pic>
      <p:pic>
        <p:nvPicPr>
          <p:cNvPr id="134" name="Picture 12" descr="Picture 12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239330" y="608070"/>
            <a:ext cx="1804417" cy="1578865"/>
          </a:xfrm>
          <a:prstGeom prst="rect">
            <a:avLst/>
          </a:prstGeom>
          <a:ln w="12700">
            <a:miter lim="400000"/>
          </a:ln>
        </p:spPr>
      </p:pic>
      <p:sp>
        <p:nvSpPr>
          <p:cNvPr id="135" name="PCE - DESCUBRA"/>
          <p:cNvSpPr/>
          <p:nvPr/>
        </p:nvSpPr>
        <p:spPr>
          <a:xfrm>
            <a:off x="257693" y="1289883"/>
            <a:ext cx="4880654" cy="968011"/>
          </a:xfrm>
          <a:prstGeom prst="rect">
            <a:avLst/>
          </a:prstGeom>
          <a:solidFill>
            <a:srgbClr val="FFFFFF"/>
          </a:solidFill>
          <a:ln w="25400">
            <a:solidFill>
              <a:schemeClr val="accent1"/>
            </a:solidFill>
          </a:ln>
          <a:effectLst>
            <a:outerShdw sx="100000" sy="100000" kx="0" ky="0" algn="b" rotWithShape="0" blurRad="50800" dist="25400" dir="0">
              <a:srgbClr val="000000">
                <a:alpha val="6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>
            <a:lvl1pPr>
              <a:defRPr b="1" sz="4900">
                <a:ln w="12700" cap="flat">
                  <a:solidFill>
                    <a:srgbClr val="E22400"/>
                  </a:solidFill>
                  <a:prstDash val="solid"/>
                  <a:miter lim="400000"/>
                </a:ln>
              </a:defRPr>
            </a:lvl1pPr>
          </a:lstStyle>
          <a:p>
            <a:pPr/>
            <a:r>
              <a:t>PCE - DESCUBRA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Title 1"/>
          <p:cNvSpPr txBox="1"/>
          <p:nvPr>
            <p:ph type="title"/>
          </p:nvPr>
        </p:nvSpPr>
        <p:spPr>
          <a:xfrm>
            <a:off x="366989" y="171450"/>
            <a:ext cx="8399062" cy="742950"/>
          </a:xfrm>
          <a:prstGeom prst="rect">
            <a:avLst/>
          </a:prstGeom>
        </p:spPr>
        <p:txBody>
          <a:bodyPr/>
          <a:lstStyle>
            <a:lvl1pPr>
              <a:defRPr sz="4400"/>
            </a:lvl1pPr>
          </a:lstStyle>
          <a:p>
            <a:pPr/>
            <a:r>
              <a:t>a) O Espírito Santo é Deus</a:t>
            </a:r>
          </a:p>
        </p:txBody>
      </p:sp>
      <p:sp>
        <p:nvSpPr>
          <p:cNvPr id="174" name="Round Diagonal Corner Rectangle 6"/>
          <p:cNvSpPr txBox="1"/>
          <p:nvPr/>
        </p:nvSpPr>
        <p:spPr>
          <a:xfrm>
            <a:off x="3508187" y="1936832"/>
            <a:ext cx="4672163" cy="2479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4000">
                <a:solidFill>
                  <a:srgbClr val="006060"/>
                </a:solidFill>
              </a:defRPr>
            </a:lvl1pPr>
          </a:lstStyle>
          <a:p>
            <a:pPr/>
            <a:r>
              <a:t>Em sua opinião, quais são algumas características de Deus?</a:t>
            </a:r>
          </a:p>
        </p:txBody>
      </p:sp>
      <p:pic>
        <p:nvPicPr>
          <p:cNvPr id="175" name="Picture 9" descr="Picture 9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66986" y="1422605"/>
            <a:ext cx="2751137" cy="343892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Title 1"/>
          <p:cNvSpPr txBox="1"/>
          <p:nvPr>
            <p:ph type="title"/>
          </p:nvPr>
        </p:nvSpPr>
        <p:spPr>
          <a:xfrm>
            <a:off x="457200" y="155840"/>
            <a:ext cx="7620000" cy="857251"/>
          </a:xfrm>
          <a:prstGeom prst="rect">
            <a:avLst/>
          </a:prstGeom>
        </p:spPr>
        <p:txBody>
          <a:bodyPr/>
          <a:lstStyle>
            <a:lvl1pPr>
              <a:defRPr sz="4400"/>
            </a:lvl1pPr>
          </a:lstStyle>
          <a:p>
            <a:pPr/>
            <a:r>
              <a:t>a) O Espírito Santo é Deus</a:t>
            </a:r>
          </a:p>
        </p:txBody>
      </p:sp>
      <p:sp>
        <p:nvSpPr>
          <p:cNvPr id="178" name="Content Placeholder 2"/>
          <p:cNvSpPr txBox="1"/>
          <p:nvPr>
            <p:ph type="body" sz="half" idx="1"/>
          </p:nvPr>
        </p:nvSpPr>
        <p:spPr>
          <a:xfrm>
            <a:off x="428850" y="2571103"/>
            <a:ext cx="8153401" cy="2194437"/>
          </a:xfrm>
          <a:prstGeom prst="rect">
            <a:avLst/>
          </a:prstGeom>
        </p:spPr>
        <p:txBody>
          <a:bodyPr anchor="ctr"/>
          <a:lstStyle/>
          <a:p>
            <a:pPr marL="322325" indent="-214884" defTabSz="859536">
              <a:lnSpc>
                <a:spcPct val="110000"/>
              </a:lnSpc>
              <a:spcBef>
                <a:spcPts val="700"/>
              </a:spcBef>
              <a:defRPr sz="3008"/>
            </a:pPr>
            <a:r>
              <a:t>Deus é </a:t>
            </a:r>
            <a:r>
              <a:rPr>
                <a:solidFill>
                  <a:srgbClr val="FF0000"/>
                </a:solidFill>
              </a:rPr>
              <a:t>Oni</a:t>
            </a:r>
            <a:r>
              <a:t>presente: está em todos os lugares;</a:t>
            </a:r>
          </a:p>
          <a:p>
            <a:pPr marL="322325" indent="-214884" defTabSz="859536">
              <a:lnSpc>
                <a:spcPct val="110000"/>
              </a:lnSpc>
              <a:spcBef>
                <a:spcPts val="700"/>
              </a:spcBef>
              <a:defRPr sz="3008"/>
            </a:pPr>
            <a:r>
              <a:t>Deus é </a:t>
            </a:r>
            <a:r>
              <a:rPr>
                <a:solidFill>
                  <a:srgbClr val="FF0000"/>
                </a:solidFill>
              </a:rPr>
              <a:t>Oni</a:t>
            </a:r>
            <a:r>
              <a:t>potente: tem todo o poder;</a:t>
            </a:r>
          </a:p>
          <a:p>
            <a:pPr marL="322325" indent="-214884" defTabSz="859536">
              <a:lnSpc>
                <a:spcPct val="110000"/>
              </a:lnSpc>
              <a:spcBef>
                <a:spcPts val="700"/>
              </a:spcBef>
              <a:defRPr sz="3008"/>
            </a:pPr>
            <a:r>
              <a:t>Deus é </a:t>
            </a:r>
            <a:r>
              <a:rPr>
                <a:solidFill>
                  <a:srgbClr val="BA2800"/>
                </a:solidFill>
              </a:rPr>
              <a:t>Oni</a:t>
            </a:r>
            <a:r>
              <a:t>sciente: sabe de todas as coisas.</a:t>
            </a:r>
          </a:p>
        </p:txBody>
      </p:sp>
      <p:grpSp>
        <p:nvGrpSpPr>
          <p:cNvPr id="181" name="Rounded Rectangle 3"/>
          <p:cNvGrpSpPr/>
          <p:nvPr/>
        </p:nvGrpSpPr>
        <p:grpSpPr>
          <a:xfrm>
            <a:off x="612650" y="1236783"/>
            <a:ext cx="8021722" cy="928215"/>
            <a:chOff x="0" y="0"/>
            <a:chExt cx="8021721" cy="928213"/>
          </a:xfrm>
        </p:grpSpPr>
        <p:sp>
          <p:nvSpPr>
            <p:cNvPr id="179" name="Retângulo arredondado"/>
            <p:cNvSpPr/>
            <p:nvPr/>
          </p:nvSpPr>
          <p:spPr>
            <a:xfrm>
              <a:off x="0" y="0"/>
              <a:ext cx="8021722" cy="928214"/>
            </a:xfrm>
            <a:prstGeom prst="roundRect">
              <a:avLst>
                <a:gd name="adj" fmla="val 16667"/>
              </a:avLst>
            </a:prstGeom>
            <a:solidFill>
              <a:srgbClr val="00808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180" name="As principais características de Deus são iniciadas pelo prefixo “oni”, que significa “todo”."/>
            <p:cNvSpPr txBox="1"/>
            <p:nvPr/>
          </p:nvSpPr>
          <p:spPr>
            <a:xfrm>
              <a:off x="45311" y="62787"/>
              <a:ext cx="7931099" cy="8026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2400">
                  <a:solidFill>
                    <a:srgbClr val="FFFFFF"/>
                  </a:solidFill>
                </a:defRPr>
              </a:lvl1pPr>
            </a:lstStyle>
            <a:p>
              <a:pPr/>
              <a:r>
                <a:t>As principais características de Deus são iniciadas pelo prefixo “oni”, que significa “todo”.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Round Diagonal Corner Rectangle 6"/>
          <p:cNvSpPr txBox="1"/>
          <p:nvPr/>
        </p:nvSpPr>
        <p:spPr>
          <a:xfrm>
            <a:off x="3936377" y="1719408"/>
            <a:ext cx="4327517" cy="2225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3600">
                <a:solidFill>
                  <a:srgbClr val="006060"/>
                </a:solidFill>
              </a:defRPr>
            </a:lvl1pPr>
          </a:lstStyle>
          <a:p>
            <a:pPr/>
            <a:r>
              <a:t>Se o Espírito Santo é Deus, qual deve ser nossa postura diante d’Ele?</a:t>
            </a:r>
          </a:p>
        </p:txBody>
      </p:sp>
      <p:pic>
        <p:nvPicPr>
          <p:cNvPr id="184" name="Picture 8" descr="Picture 8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50022" y="570540"/>
            <a:ext cx="3274175" cy="409271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Title 1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4400"/>
            </a:lvl1pPr>
          </a:lstStyle>
          <a:p>
            <a:pPr/>
            <a:r>
              <a:t>a) O Espírito Santo é Deus</a:t>
            </a:r>
          </a:p>
        </p:txBody>
      </p:sp>
      <p:grpSp>
        <p:nvGrpSpPr>
          <p:cNvPr id="189" name="Rounded Rectangle 3"/>
          <p:cNvGrpSpPr/>
          <p:nvPr/>
        </p:nvGrpSpPr>
        <p:grpSpPr>
          <a:xfrm>
            <a:off x="454299" y="1212934"/>
            <a:ext cx="8293648" cy="826084"/>
            <a:chOff x="0" y="0"/>
            <a:chExt cx="8293647" cy="826082"/>
          </a:xfrm>
        </p:grpSpPr>
        <p:sp>
          <p:nvSpPr>
            <p:cNvPr id="187" name="Retângulo arredondado"/>
            <p:cNvSpPr/>
            <p:nvPr/>
          </p:nvSpPr>
          <p:spPr>
            <a:xfrm>
              <a:off x="0" y="0"/>
              <a:ext cx="8293648" cy="826083"/>
            </a:xfrm>
            <a:prstGeom prst="roundRect">
              <a:avLst>
                <a:gd name="adj" fmla="val 16667"/>
              </a:avLst>
            </a:prstGeom>
            <a:solidFill>
              <a:srgbClr val="00808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188" name="Devemos nos portar com Ele, da mesma forma como nos portamos com Deus."/>
            <p:cNvSpPr txBox="1"/>
            <p:nvPr/>
          </p:nvSpPr>
          <p:spPr>
            <a:xfrm>
              <a:off x="40326" y="11720"/>
              <a:ext cx="8212995" cy="8026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2400">
                  <a:solidFill>
                    <a:srgbClr val="FFFFFF"/>
                  </a:solidFill>
                </a:defRPr>
              </a:lvl1pPr>
            </a:lstStyle>
            <a:p>
              <a:pPr/>
              <a:r>
                <a:t>Devemos nos portar com Ele, da mesma forma como nos portamos com Deus.</a:t>
              </a:r>
            </a:p>
          </p:txBody>
        </p:sp>
      </p:grpSp>
      <p:pic>
        <p:nvPicPr>
          <p:cNvPr id="190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38697" y="2390979"/>
            <a:ext cx="3902203" cy="260667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Title 1"/>
          <p:cNvSpPr txBox="1"/>
          <p:nvPr>
            <p:ph type="title"/>
          </p:nvPr>
        </p:nvSpPr>
        <p:spPr>
          <a:xfrm>
            <a:off x="366989" y="171450"/>
            <a:ext cx="8399062" cy="742950"/>
          </a:xfrm>
          <a:prstGeom prst="rect">
            <a:avLst/>
          </a:prstGeom>
        </p:spPr>
        <p:txBody>
          <a:bodyPr/>
          <a:lstStyle>
            <a:lvl1pPr>
              <a:defRPr sz="4400"/>
            </a:lvl1pPr>
          </a:lstStyle>
          <a:p>
            <a:pPr/>
            <a:r>
              <a:t>b) O Espírito Santo é uma pessoa</a:t>
            </a:r>
          </a:p>
        </p:txBody>
      </p:sp>
      <p:sp>
        <p:nvSpPr>
          <p:cNvPr id="193" name="Round Diagonal Corner Rectangle 6"/>
          <p:cNvSpPr txBox="1"/>
          <p:nvPr/>
        </p:nvSpPr>
        <p:spPr>
          <a:xfrm>
            <a:off x="3542307" y="1626091"/>
            <a:ext cx="4745359" cy="3139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3400">
                <a:solidFill>
                  <a:srgbClr val="006060"/>
                </a:solidFill>
              </a:defRPr>
            </a:lvl1pPr>
          </a:lstStyle>
          <a:p>
            <a:pPr/>
            <a:r>
              <a:t>Em sua opinião, quais são algumas características de uma pessoa? O que faz de um ser vivo, uma pessoa?</a:t>
            </a:r>
          </a:p>
        </p:txBody>
      </p:sp>
      <p:pic>
        <p:nvPicPr>
          <p:cNvPr id="194" name="Picture 9" descr="Picture 9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66986" y="1422605"/>
            <a:ext cx="2751137" cy="343892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Title 1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4400"/>
            </a:lvl1pPr>
          </a:lstStyle>
          <a:p>
            <a:pPr/>
            <a:r>
              <a:t>b) O Espírito Santo é uma pessoa</a:t>
            </a:r>
          </a:p>
        </p:txBody>
      </p:sp>
      <p:sp>
        <p:nvSpPr>
          <p:cNvPr id="197" name="Content Placeholder 2"/>
          <p:cNvSpPr txBox="1"/>
          <p:nvPr>
            <p:ph type="body" sz="half" idx="1"/>
          </p:nvPr>
        </p:nvSpPr>
        <p:spPr>
          <a:xfrm>
            <a:off x="612649" y="2571103"/>
            <a:ext cx="8153401" cy="2194437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10000"/>
              </a:lnSpc>
              <a:spcBef>
                <a:spcPts val="700"/>
              </a:spcBef>
              <a:defRPr sz="3200"/>
            </a:pPr>
            <a:r>
              <a:t>A capacidade de amar;</a:t>
            </a:r>
          </a:p>
          <a:p>
            <a:pPr>
              <a:lnSpc>
                <a:spcPct val="110000"/>
              </a:lnSpc>
              <a:spcBef>
                <a:spcPts val="700"/>
              </a:spcBef>
              <a:defRPr sz="3200"/>
            </a:pPr>
            <a:r>
              <a:t>A capacidade de se emocionar;</a:t>
            </a:r>
          </a:p>
          <a:p>
            <a:pPr>
              <a:lnSpc>
                <a:spcPct val="110000"/>
              </a:lnSpc>
              <a:spcBef>
                <a:spcPts val="700"/>
              </a:spcBef>
              <a:defRPr sz="3200"/>
            </a:pPr>
            <a:r>
              <a:t>A capacidade de desejar.</a:t>
            </a:r>
          </a:p>
        </p:txBody>
      </p:sp>
      <p:grpSp>
        <p:nvGrpSpPr>
          <p:cNvPr id="200" name="Rounded Rectangle 3"/>
          <p:cNvGrpSpPr/>
          <p:nvPr/>
        </p:nvGrpSpPr>
        <p:grpSpPr>
          <a:xfrm>
            <a:off x="612650" y="1501528"/>
            <a:ext cx="8531350" cy="780460"/>
            <a:chOff x="0" y="0"/>
            <a:chExt cx="8531349" cy="780458"/>
          </a:xfrm>
        </p:grpSpPr>
        <p:sp>
          <p:nvSpPr>
            <p:cNvPr id="198" name="Retângulo arredondado"/>
            <p:cNvSpPr/>
            <p:nvPr/>
          </p:nvSpPr>
          <p:spPr>
            <a:xfrm>
              <a:off x="0" y="0"/>
              <a:ext cx="8531350" cy="780459"/>
            </a:xfrm>
            <a:prstGeom prst="roundRect">
              <a:avLst>
                <a:gd name="adj" fmla="val 16667"/>
              </a:avLst>
            </a:prstGeom>
            <a:solidFill>
              <a:srgbClr val="00808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199" name="Três das características principais de uma pessoa são:"/>
            <p:cNvSpPr txBox="1"/>
            <p:nvPr/>
          </p:nvSpPr>
          <p:spPr>
            <a:xfrm>
              <a:off x="38098" y="166709"/>
              <a:ext cx="8455154" cy="4470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2400">
                  <a:solidFill>
                    <a:srgbClr val="FFFFFF"/>
                  </a:solidFill>
                </a:defRPr>
              </a:lvl1pPr>
            </a:lstStyle>
            <a:p>
              <a:pPr/>
              <a:r>
                <a:t>Três das características principais de uma pessoa são: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Round Diagonal Corner Rectangle 6"/>
          <p:cNvSpPr txBox="1"/>
          <p:nvPr/>
        </p:nvSpPr>
        <p:spPr>
          <a:xfrm>
            <a:off x="3909907" y="1436731"/>
            <a:ext cx="4244086" cy="2758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3600">
                <a:solidFill>
                  <a:srgbClr val="006060"/>
                </a:solidFill>
              </a:defRPr>
            </a:lvl1pPr>
          </a:lstStyle>
          <a:p>
            <a:pPr/>
            <a:r>
              <a:t>Se o Espírito Santo é uma pessoa, qual deve ser nossa postura diante d’Ele?</a:t>
            </a:r>
          </a:p>
        </p:txBody>
      </p:sp>
      <p:pic>
        <p:nvPicPr>
          <p:cNvPr id="203" name="Picture 8" descr="Picture 8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33314" y="701955"/>
            <a:ext cx="3207321" cy="400915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Title 1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4400"/>
            </a:lvl1pPr>
          </a:lstStyle>
          <a:p>
            <a:pPr/>
            <a:r>
              <a:t>b) O Espírito Santo é uma pessoa</a:t>
            </a:r>
          </a:p>
        </p:txBody>
      </p:sp>
      <p:grpSp>
        <p:nvGrpSpPr>
          <p:cNvPr id="208" name="Rounded Rectangle 3"/>
          <p:cNvGrpSpPr/>
          <p:nvPr/>
        </p:nvGrpSpPr>
        <p:grpSpPr>
          <a:xfrm>
            <a:off x="454299" y="1345460"/>
            <a:ext cx="8689702" cy="751841"/>
            <a:chOff x="0" y="0"/>
            <a:chExt cx="8689701" cy="751840"/>
          </a:xfrm>
        </p:grpSpPr>
        <p:sp>
          <p:nvSpPr>
            <p:cNvPr id="206" name="Retângulo arredondado"/>
            <p:cNvSpPr/>
            <p:nvPr/>
          </p:nvSpPr>
          <p:spPr>
            <a:xfrm>
              <a:off x="0" y="1179"/>
              <a:ext cx="8689702" cy="749483"/>
            </a:xfrm>
            <a:prstGeom prst="roundRect">
              <a:avLst>
                <a:gd name="adj" fmla="val 16667"/>
              </a:avLst>
            </a:prstGeom>
            <a:solidFill>
              <a:srgbClr val="00808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22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07" name="Devemos nos portar com Ele, da mesma forma como nos portamos com com as pessoas."/>
            <p:cNvSpPr txBox="1"/>
            <p:nvPr/>
          </p:nvSpPr>
          <p:spPr>
            <a:xfrm>
              <a:off x="36587" y="-1"/>
              <a:ext cx="8616527" cy="7518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2200">
                  <a:solidFill>
                    <a:srgbClr val="FFFFFF"/>
                  </a:solidFill>
                </a:defRPr>
              </a:lvl1pPr>
            </a:lstStyle>
            <a:p>
              <a:pPr/>
              <a:r>
                <a:t>Devemos nos portar com Ele, da mesma forma como nos portamos com com as pessoas.</a:t>
              </a:r>
            </a:p>
          </p:txBody>
        </p:sp>
      </p:grpSp>
      <p:pic>
        <p:nvPicPr>
          <p:cNvPr id="209" name="Picture 5" descr="Picture 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783967" y="2324998"/>
            <a:ext cx="3452439" cy="266240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Title 1"/>
          <p:cNvSpPr txBox="1"/>
          <p:nvPr>
            <p:ph type="title"/>
          </p:nvPr>
        </p:nvSpPr>
        <p:spPr>
          <a:xfrm>
            <a:off x="227149" y="171450"/>
            <a:ext cx="8734874" cy="742950"/>
          </a:xfrm>
          <a:prstGeom prst="rect">
            <a:avLst/>
          </a:prstGeom>
        </p:spPr>
        <p:txBody>
          <a:bodyPr/>
          <a:lstStyle>
            <a:lvl1pPr>
              <a:defRPr sz="3300"/>
            </a:lvl1pPr>
          </a:lstStyle>
          <a:p>
            <a:pPr/>
            <a:r>
              <a:t>2. Qual o papel do Espírito Santo na vida cristã?</a:t>
            </a:r>
          </a:p>
        </p:txBody>
      </p:sp>
      <p:grpSp>
        <p:nvGrpSpPr>
          <p:cNvPr id="214" name="Round Diagonal Corner Rectangle 3"/>
          <p:cNvGrpSpPr/>
          <p:nvPr/>
        </p:nvGrpSpPr>
        <p:grpSpPr>
          <a:xfrm>
            <a:off x="1507436" y="1641791"/>
            <a:ext cx="6029750" cy="2829249"/>
            <a:chOff x="0" y="0"/>
            <a:chExt cx="6029748" cy="2829247"/>
          </a:xfrm>
        </p:grpSpPr>
        <p:sp>
          <p:nvSpPr>
            <p:cNvPr id="212" name="Retangular"/>
            <p:cNvSpPr/>
            <p:nvPr/>
          </p:nvSpPr>
          <p:spPr>
            <a:xfrm>
              <a:off x="-1" y="-1"/>
              <a:ext cx="6029750" cy="2829249"/>
            </a:xfrm>
            <a:prstGeom prst="rect">
              <a:avLst/>
            </a:prstGeom>
            <a:solidFill>
              <a:srgbClr val="00808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40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13" name="Vamos conhecer o que o Espírito Santo faz."/>
            <p:cNvSpPr txBox="1"/>
            <p:nvPr/>
          </p:nvSpPr>
          <p:spPr>
            <a:xfrm>
              <a:off x="-1" y="772003"/>
              <a:ext cx="6029750" cy="1285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4000">
                  <a:solidFill>
                    <a:srgbClr val="FFFFFF"/>
                  </a:solidFill>
                </a:defRPr>
              </a:lvl1pPr>
            </a:lstStyle>
            <a:p>
              <a:pPr/>
              <a:r>
                <a:t>Vamos conhecer o que o Espírito Santo faz.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Title 1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pc="-99" sz="4100"/>
            </a:lvl1pPr>
          </a:lstStyle>
          <a:p>
            <a:pPr/>
            <a:r>
              <a:t>a) É Ele quem nos converte a Cristo</a:t>
            </a:r>
          </a:p>
        </p:txBody>
      </p:sp>
      <p:sp>
        <p:nvSpPr>
          <p:cNvPr id="217" name="Round Diagonal Corner Rectangle 4"/>
          <p:cNvSpPr txBox="1"/>
          <p:nvPr/>
        </p:nvSpPr>
        <p:spPr>
          <a:xfrm>
            <a:off x="373655" y="1233522"/>
            <a:ext cx="7952007" cy="3749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/>
          <a:p>
            <a:pPr algn="ctr">
              <a:defRPr sz="2800"/>
            </a:pPr>
            <a:r>
              <a:t>“Mas eu lhes afirmo que é para o bem de vocês que eu vou. Se eu não for, o Conselheiro não virá para vocês; mas se eu for, eu o enviarei. Quando ele vier, convencerá o mundo do pecado, da justiça e do juízo. Do pecado, porque os homens não crêem em mim; da justiça, porque vou para o Pai, e vocês não me verão mais; e do juízo, porque o príncipe deste mundo já está condenado.” </a:t>
            </a:r>
            <a:r>
              <a:rPr b="1"/>
              <a:t>João 16:7-11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" name="Picture 10" descr="Picture 10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38" name="DESCUBRA…"/>
          <p:cNvSpPr/>
          <p:nvPr/>
        </p:nvSpPr>
        <p:spPr>
          <a:xfrm>
            <a:off x="418765" y="1922564"/>
            <a:ext cx="1150005" cy="1193206"/>
          </a:xfrm>
          <a:prstGeom prst="rect">
            <a:avLst/>
          </a:prstGeom>
          <a:solidFill>
            <a:srgbClr val="FFFFFF"/>
          </a:solidFill>
          <a:ln w="25400">
            <a:solidFill>
              <a:schemeClr val="accent1"/>
            </a:solidFill>
          </a:ln>
          <a:effectLst>
            <a:outerShdw sx="100000" sy="100000" kx="0" ky="0" algn="b" rotWithShape="0" blurRad="50800" dist="25400" dir="0">
              <a:srgbClr val="000000">
                <a:alpha val="6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/>
          <a:p>
            <a:pPr>
              <a:defRPr b="1"/>
            </a:pPr>
            <a:r>
              <a:t>DESCUBRA</a:t>
            </a:r>
          </a:p>
          <a:p>
            <a:pPr algn="ctr">
              <a:defRPr b="1"/>
            </a:pPr>
            <a:r>
              <a:t>NIVEL 1</a:t>
            </a:r>
          </a:p>
        </p:txBody>
      </p:sp>
      <p:sp>
        <p:nvSpPr>
          <p:cNvPr id="139" name="LIDERANÇA…"/>
          <p:cNvSpPr/>
          <p:nvPr/>
        </p:nvSpPr>
        <p:spPr>
          <a:xfrm>
            <a:off x="418765" y="3230739"/>
            <a:ext cx="1150005" cy="1112242"/>
          </a:xfrm>
          <a:prstGeom prst="rect">
            <a:avLst/>
          </a:prstGeom>
          <a:solidFill>
            <a:srgbClr val="FFFFFF"/>
          </a:solidFill>
          <a:ln w="25400">
            <a:solidFill>
              <a:schemeClr val="accent1"/>
            </a:solidFill>
          </a:ln>
          <a:effectLst>
            <a:outerShdw sx="100000" sy="100000" kx="0" ky="0" algn="b" rotWithShape="0" blurRad="50800" dist="25400" dir="0">
              <a:srgbClr val="000000">
                <a:alpha val="6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/>
          <a:p>
            <a:pPr>
              <a:defRPr b="1" sz="1700"/>
            </a:pPr>
            <a:r>
              <a:t>LIDERANÇA</a:t>
            </a:r>
          </a:p>
          <a:p>
            <a:pPr algn="ctr">
              <a:defRPr b="1" sz="1700"/>
            </a:pPr>
            <a:r>
              <a:t>NIVEL 2</a:t>
            </a:r>
          </a:p>
        </p:txBody>
      </p:sp>
      <p:sp>
        <p:nvSpPr>
          <p:cNvPr id="140" name="PCE"/>
          <p:cNvSpPr/>
          <p:nvPr/>
        </p:nvSpPr>
        <p:spPr>
          <a:xfrm>
            <a:off x="1395506" y="610504"/>
            <a:ext cx="2514376" cy="86869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hueOff val="-293268"/>
                  <a:satOff val="-29419"/>
                  <a:lumOff val="37290"/>
                </a:schemeClr>
              </a:gs>
            </a:gsLst>
            <a:lin ang="16200000"/>
          </a:gradFill>
          <a:ln w="25400">
            <a:solidFill>
              <a:schemeClr val="accent1"/>
            </a:solidFill>
          </a:ln>
          <a:effectLst>
            <a:outerShdw sx="100000" sy="100000" kx="0" ky="0" algn="b" rotWithShape="0" blurRad="50800" dist="25400" dir="0">
              <a:srgbClr val="000000">
                <a:alpha val="6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>
            <a:lvl1pPr algn="ctr">
              <a:defRPr b="1" sz="7600">
                <a:ln w="12700" cap="flat">
                  <a:solidFill>
                    <a:srgbClr val="263E0F"/>
                  </a:solidFill>
                  <a:prstDash val="solid"/>
                  <a:miter lim="400000"/>
                </a:ln>
              </a:defRPr>
            </a:lvl1pPr>
          </a:lstStyle>
          <a:p>
            <a:pPr/>
            <a:r>
              <a:t>PCE</a:t>
            </a:r>
          </a:p>
        </p:txBody>
      </p:sp>
      <p:sp>
        <p:nvSpPr>
          <p:cNvPr id="141" name="Plano de Crescimento Espiritual"/>
          <p:cNvSpPr/>
          <p:nvPr/>
        </p:nvSpPr>
        <p:spPr>
          <a:xfrm>
            <a:off x="3884857" y="605270"/>
            <a:ext cx="5166367" cy="87916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hueOff val="-293268"/>
                  <a:satOff val="-29419"/>
                  <a:lumOff val="37290"/>
                </a:schemeClr>
              </a:gs>
            </a:gsLst>
            <a:lin ang="16200000"/>
          </a:gradFill>
          <a:ln w="25400">
            <a:solidFill>
              <a:schemeClr val="accent1"/>
            </a:solidFill>
          </a:ln>
          <a:effectLst>
            <a:outerShdw sx="100000" sy="100000" kx="0" ky="0" algn="b" rotWithShape="0" blurRad="50800" dist="25400" dir="0">
              <a:srgbClr val="000000">
                <a:alpha val="6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>
            <a:lvl1pPr algn="ctr">
              <a:defRPr b="1" sz="2900">
                <a:ln w="12700" cap="flat">
                  <a:solidFill>
                    <a:srgbClr val="263E0F"/>
                  </a:solidFill>
                  <a:prstDash val="solid"/>
                  <a:miter lim="400000"/>
                </a:ln>
              </a:defRPr>
            </a:lvl1pPr>
          </a:lstStyle>
          <a:p>
            <a:pPr/>
            <a:r>
              <a:t>Plano de Crescimento Espiritual</a:t>
            </a:r>
          </a:p>
        </p:txBody>
      </p:sp>
      <p:pic>
        <p:nvPicPr>
          <p:cNvPr id="142" name="IMG_1766.jpeg" descr="IMG_1766.jpe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440563" y="3541154"/>
            <a:ext cx="721075" cy="49141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Title 1"/>
          <p:cNvSpPr txBox="1"/>
          <p:nvPr>
            <p:ph type="title"/>
          </p:nvPr>
        </p:nvSpPr>
        <p:spPr>
          <a:xfrm>
            <a:off x="320072" y="321868"/>
            <a:ext cx="7888235" cy="742951"/>
          </a:xfrm>
          <a:prstGeom prst="rect">
            <a:avLst/>
          </a:prstGeom>
        </p:spPr>
        <p:txBody>
          <a:bodyPr/>
          <a:lstStyle>
            <a:lvl1pPr defTabSz="877823">
              <a:defRPr spc="-96" sz="3072"/>
            </a:lvl1pPr>
          </a:lstStyle>
          <a:p>
            <a:pPr/>
            <a:r>
              <a:t>b) Ele opera em nós a contínua transformação de vida</a:t>
            </a:r>
          </a:p>
        </p:txBody>
      </p:sp>
      <p:sp>
        <p:nvSpPr>
          <p:cNvPr id="220" name="Round Diagonal Corner Rectangle 4"/>
          <p:cNvSpPr txBox="1"/>
          <p:nvPr/>
        </p:nvSpPr>
        <p:spPr>
          <a:xfrm>
            <a:off x="762705" y="1736189"/>
            <a:ext cx="7144841" cy="291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/>
          <a:p>
            <a:pPr algn="ctr">
              <a:defRPr sz="3200"/>
            </a:pPr>
            <a:r>
              <a:t>“Mas o fruto do Espírito é amor, alegria, paz, paciência, amabilidade, bondade, fidelidade, mansidão e domínio próprio. Contra essas coisas não há lei.”</a:t>
            </a:r>
            <a:endParaRPr>
              <a:solidFill>
                <a:srgbClr val="FFFFFF"/>
              </a:solidFill>
            </a:endParaRPr>
          </a:p>
          <a:p>
            <a:pPr algn="ctr">
              <a:defRPr b="1" sz="3200"/>
            </a:pPr>
            <a:r>
              <a:t>Gálatas 5:22-23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Title 1"/>
          <p:cNvSpPr txBox="1"/>
          <p:nvPr>
            <p:ph type="title"/>
          </p:nvPr>
        </p:nvSpPr>
        <p:spPr>
          <a:xfrm>
            <a:off x="266555" y="171450"/>
            <a:ext cx="8332404" cy="742950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</a:lstStyle>
          <a:p>
            <a:pPr/>
            <a:r>
              <a:t>c) Ele nos capacita a compartilhar a fé</a:t>
            </a:r>
          </a:p>
        </p:txBody>
      </p:sp>
      <p:sp>
        <p:nvSpPr>
          <p:cNvPr id="223" name="Round Diagonal Corner Rectangle 4"/>
          <p:cNvSpPr txBox="1"/>
          <p:nvPr/>
        </p:nvSpPr>
        <p:spPr>
          <a:xfrm>
            <a:off x="762702" y="1652622"/>
            <a:ext cx="7134516" cy="291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/>
          <a:p>
            <a:pPr algn="ctr">
              <a:defRPr sz="3200"/>
            </a:pPr>
            <a:r>
              <a:t>“Mas receberão poder quando o Espírito Santo descer sobre vocês, e serão minhas testemunhas em Jerusalém, em toda a Judéia e Samaria, e até os confins da terra.” </a:t>
            </a:r>
            <a:r>
              <a:rPr b="1"/>
              <a:t>Atos 1:8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Picture 9" descr="Picture 9"/>
          <p:cNvPicPr>
            <a:picLocks noChangeAspect="1"/>
          </p:cNvPicPr>
          <p:nvPr/>
        </p:nvPicPr>
        <p:blipFill>
          <a:blip r:embed="rId2">
            <a:extLst/>
          </a:blip>
          <a:srcRect l="0" t="0" r="0" b="6046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45" name="TextBox 1"/>
          <p:cNvSpPr txBox="1"/>
          <p:nvPr/>
        </p:nvSpPr>
        <p:spPr>
          <a:xfrm>
            <a:off x="250634" y="185146"/>
            <a:ext cx="4912282" cy="17893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b="1" sz="4000">
                <a:latin typeface="Arial"/>
                <a:ea typeface="Arial"/>
                <a:cs typeface="Arial"/>
                <a:sym typeface="Arial"/>
              </a:defRPr>
            </a:pPr>
            <a:r>
              <a:t>O COMPANHEIRO</a:t>
            </a:r>
          </a:p>
          <a:p>
            <a:pPr>
              <a:defRPr b="1" sz="4000">
                <a:latin typeface="Arial"/>
                <a:ea typeface="Arial"/>
                <a:cs typeface="Arial"/>
                <a:sym typeface="Arial"/>
              </a:defRPr>
            </a:pPr>
            <a:r>
              <a:t>DA NOVA VIDA:</a:t>
            </a:r>
          </a:p>
          <a:p>
            <a:pPr>
              <a:defRPr b="1" sz="4000">
                <a:latin typeface="Arial"/>
                <a:ea typeface="Arial"/>
                <a:cs typeface="Arial"/>
                <a:sym typeface="Arial"/>
              </a:defRPr>
            </a:pPr>
            <a:r>
              <a:t>O ESPÍRITO SANTO</a:t>
            </a:r>
          </a:p>
        </p:txBody>
      </p:sp>
      <p:sp>
        <p:nvSpPr>
          <p:cNvPr id="146" name="TextBox 8"/>
          <p:cNvSpPr txBox="1"/>
          <p:nvPr/>
        </p:nvSpPr>
        <p:spPr>
          <a:xfrm>
            <a:off x="267344" y="4466020"/>
            <a:ext cx="1451606" cy="497841"/>
          </a:xfrm>
          <a:prstGeom prst="rect">
            <a:avLst/>
          </a:prstGeom>
          <a:solidFill>
            <a:srgbClr val="000000">
              <a:alpha val="50000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2800">
                <a:solidFill>
                  <a:srgbClr val="FFFFFF"/>
                </a:solidFill>
              </a:defRPr>
            </a:lvl1pPr>
          </a:lstStyle>
          <a:p>
            <a:pPr/>
            <a:r>
              <a:t>AULA 2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Title 1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/>
            <a:r>
              <a:t>Espírito Santo</a:t>
            </a:r>
          </a:p>
        </p:txBody>
      </p:sp>
      <p:sp>
        <p:nvSpPr>
          <p:cNvPr id="149" name="Content Placeholder 2"/>
          <p:cNvSpPr txBox="1"/>
          <p:nvPr>
            <p:ph type="body" sz="half" idx="1"/>
          </p:nvPr>
        </p:nvSpPr>
        <p:spPr>
          <a:xfrm>
            <a:off x="133672" y="1367517"/>
            <a:ext cx="3826361" cy="3429001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10000"/>
              </a:lnSpc>
              <a:spcBef>
                <a:spcPts val="600"/>
              </a:spcBef>
              <a:defRPr sz="2600"/>
            </a:pPr>
            <a:r>
              <a:t>Ter amigos é uma das grandes necessidades do ser humano;</a:t>
            </a:r>
          </a:p>
          <a:p>
            <a:pPr>
              <a:lnSpc>
                <a:spcPct val="110000"/>
              </a:lnSpc>
              <a:spcBef>
                <a:spcPts val="600"/>
              </a:spcBef>
              <a:defRPr sz="2600"/>
            </a:pPr>
            <a:r>
              <a:t>Como é triste não ter amigos e como é satisfatório ter amigos!</a:t>
            </a:r>
          </a:p>
        </p:txBody>
      </p:sp>
      <p:pic>
        <p:nvPicPr>
          <p:cNvPr id="150" name="Picture 3" descr="Picture 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416204" y="1755912"/>
            <a:ext cx="3886797" cy="291713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Round Diagonal Corner Rectangle 6"/>
          <p:cNvSpPr txBox="1"/>
          <p:nvPr/>
        </p:nvSpPr>
        <p:spPr>
          <a:xfrm>
            <a:off x="4093705" y="1628907"/>
            <a:ext cx="4110414" cy="24409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3200">
                <a:solidFill>
                  <a:srgbClr val="006060"/>
                </a:solidFill>
              </a:defRPr>
            </a:lvl1pPr>
          </a:lstStyle>
          <a:p>
            <a:pPr/>
            <a:r>
              <a:t>Você tem ou teve um bom amigo? Qual a experiência mais significativa que você vivenciou com ele?</a:t>
            </a:r>
          </a:p>
        </p:txBody>
      </p:sp>
      <p:pic>
        <p:nvPicPr>
          <p:cNvPr id="153" name="Picture 8" descr="Picture 8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50276" y="591560"/>
            <a:ext cx="3242158" cy="405269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Title 1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/>
            <a:r>
              <a:t>O Espírito Santo</a:t>
            </a:r>
          </a:p>
        </p:txBody>
      </p:sp>
      <p:sp>
        <p:nvSpPr>
          <p:cNvPr id="156" name="Content Placeholder 2"/>
          <p:cNvSpPr txBox="1"/>
          <p:nvPr>
            <p:ph type="body" sz="half" idx="1"/>
          </p:nvPr>
        </p:nvSpPr>
        <p:spPr>
          <a:xfrm>
            <a:off x="195794" y="1434370"/>
            <a:ext cx="4727298" cy="3429001"/>
          </a:xfrm>
          <a:prstGeom prst="rect">
            <a:avLst/>
          </a:prstGeom>
        </p:spPr>
        <p:txBody>
          <a:bodyPr anchor="ctr"/>
          <a:lstStyle/>
          <a:p>
            <a:pPr marL="325754" indent="-217170" defTabSz="868680">
              <a:lnSpc>
                <a:spcPct val="110000"/>
              </a:lnSpc>
              <a:defRPr sz="2470"/>
            </a:pPr>
            <a:r>
              <a:t>A relação de Jesus com seus discípulos foi de amizade;</a:t>
            </a:r>
          </a:p>
          <a:p>
            <a:pPr marL="325754" indent="-217170" defTabSz="868680">
              <a:lnSpc>
                <a:spcPct val="110000"/>
              </a:lnSpc>
              <a:defRPr sz="2470"/>
            </a:pPr>
            <a:r>
              <a:t>Jesus não está mais fisicamente entre nós;</a:t>
            </a:r>
          </a:p>
          <a:p>
            <a:pPr marL="325754" indent="-217170" defTabSz="868680">
              <a:lnSpc>
                <a:spcPct val="110000"/>
              </a:lnSpc>
              <a:defRPr sz="2470"/>
            </a:pPr>
            <a:r>
              <a:t>Quando Jesus ascendeu ao céu, Ele disse que os discípulos não ficariam sozinhos.</a:t>
            </a:r>
          </a:p>
        </p:txBody>
      </p:sp>
      <p:pic>
        <p:nvPicPr>
          <p:cNvPr id="157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206095" y="1436765"/>
            <a:ext cx="3081194" cy="350375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Round Diagonal Corner Rectangle 6"/>
          <p:cNvSpPr txBox="1"/>
          <p:nvPr/>
        </p:nvSpPr>
        <p:spPr>
          <a:xfrm>
            <a:off x="3969794" y="1686718"/>
            <a:ext cx="4327517" cy="2225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3600">
                <a:solidFill>
                  <a:srgbClr val="006060"/>
                </a:solidFill>
              </a:defRPr>
            </a:lvl1pPr>
          </a:lstStyle>
          <a:p>
            <a:pPr/>
            <a:r>
              <a:t>Em sua opinião, qual o significado dessas palavras de Jesus?</a:t>
            </a:r>
          </a:p>
        </p:txBody>
      </p:sp>
      <p:pic>
        <p:nvPicPr>
          <p:cNvPr id="160" name="Picture 8" descr="Picture 8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66986" y="595753"/>
            <a:ext cx="3292285" cy="411535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Title 1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/>
            <a:r>
              <a:t>Disse Jesus...</a:t>
            </a:r>
          </a:p>
        </p:txBody>
      </p:sp>
      <p:grpSp>
        <p:nvGrpSpPr>
          <p:cNvPr id="165" name="Rounded Rectangle 3"/>
          <p:cNvGrpSpPr/>
          <p:nvPr/>
        </p:nvGrpSpPr>
        <p:grpSpPr>
          <a:xfrm>
            <a:off x="454299" y="1179509"/>
            <a:ext cx="8689702" cy="1360906"/>
            <a:chOff x="0" y="0"/>
            <a:chExt cx="8689701" cy="1360905"/>
          </a:xfrm>
        </p:grpSpPr>
        <p:sp>
          <p:nvSpPr>
            <p:cNvPr id="163" name="Retângulo arredondado"/>
            <p:cNvSpPr/>
            <p:nvPr/>
          </p:nvSpPr>
          <p:spPr>
            <a:xfrm>
              <a:off x="0" y="0"/>
              <a:ext cx="8689702" cy="1360906"/>
            </a:xfrm>
            <a:prstGeom prst="roundRect">
              <a:avLst>
                <a:gd name="adj" fmla="val 16667"/>
              </a:avLst>
            </a:prstGeom>
            <a:solidFill>
              <a:srgbClr val="00808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164" name="&quot;E eu pedirei ao Pai, e ele lhes dará outro Conselheiro para estar com vocês para sempre, o Espírito da verdade. O mundo não pode recebê-lo, porque não o vê nem o conhece. Mas vocês o conhecem, pois ele vive com vocês e estará em vocês.&quot; João 14:16-17"/>
            <p:cNvSpPr txBox="1"/>
            <p:nvPr/>
          </p:nvSpPr>
          <p:spPr>
            <a:xfrm>
              <a:off x="66434" y="50533"/>
              <a:ext cx="8556833" cy="12598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2000">
                  <a:solidFill>
                    <a:srgbClr val="FFFFFF"/>
                  </a:solidFill>
                </a:defRPr>
              </a:lvl1pPr>
            </a:lstStyle>
            <a:p>
              <a:pPr/>
              <a:r>
                <a:t>"E eu pedirei ao Pai, e ele lhes dará outro Conselheiro para estar com vocês para sempre, o Espírito da verdade. O mundo não pode recebê-lo, porque não o vê nem o conhece. Mas vocês o conhecem, pois ele vive com vocês e estará em vocês." João 14:16-17</a:t>
              </a:r>
            </a:p>
          </p:txBody>
        </p:sp>
      </p:grpSp>
      <p:pic>
        <p:nvPicPr>
          <p:cNvPr id="166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318771" y="2970134"/>
            <a:ext cx="4105443" cy="204069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Title 1"/>
          <p:cNvSpPr txBox="1"/>
          <p:nvPr>
            <p:ph type="title"/>
          </p:nvPr>
        </p:nvSpPr>
        <p:spPr>
          <a:xfrm>
            <a:off x="366989" y="171450"/>
            <a:ext cx="8399062" cy="742950"/>
          </a:xfrm>
          <a:prstGeom prst="rect">
            <a:avLst/>
          </a:prstGeom>
        </p:spPr>
        <p:txBody>
          <a:bodyPr/>
          <a:lstStyle>
            <a:lvl1pPr>
              <a:defRPr sz="4400"/>
            </a:lvl1pPr>
          </a:lstStyle>
          <a:p>
            <a:pPr/>
            <a:r>
              <a:t>1. Quem é o Espírito Santo?</a:t>
            </a:r>
          </a:p>
        </p:txBody>
      </p:sp>
      <p:grpSp>
        <p:nvGrpSpPr>
          <p:cNvPr id="171" name="Round Diagonal Corner Rectangle 3"/>
          <p:cNvGrpSpPr/>
          <p:nvPr/>
        </p:nvGrpSpPr>
        <p:grpSpPr>
          <a:xfrm>
            <a:off x="1423891" y="1708643"/>
            <a:ext cx="6029750" cy="2829248"/>
            <a:chOff x="0" y="0"/>
            <a:chExt cx="6029748" cy="2829247"/>
          </a:xfrm>
        </p:grpSpPr>
        <p:sp>
          <p:nvSpPr>
            <p:cNvPr id="169" name="Retangular"/>
            <p:cNvSpPr/>
            <p:nvPr/>
          </p:nvSpPr>
          <p:spPr>
            <a:xfrm>
              <a:off x="-1" y="-1"/>
              <a:ext cx="6029750" cy="2829249"/>
            </a:xfrm>
            <a:prstGeom prst="rect">
              <a:avLst/>
            </a:prstGeom>
            <a:solidFill>
              <a:srgbClr val="00808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40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170" name="Espírito Santo é Deus.…"/>
            <p:cNvSpPr txBox="1"/>
            <p:nvPr/>
          </p:nvSpPr>
          <p:spPr>
            <a:xfrm>
              <a:off x="-1" y="473553"/>
              <a:ext cx="6029750" cy="18821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 algn="ctr">
                <a:defRPr sz="4000">
                  <a:solidFill>
                    <a:srgbClr val="FFFFFF"/>
                  </a:solidFill>
                </a:defRPr>
              </a:pPr>
              <a:r>
                <a:t>Espírito Santo é Deus.</a:t>
              </a:r>
            </a:p>
            <a:p>
              <a:pPr algn="ctr">
                <a:defRPr sz="4000">
                  <a:solidFill>
                    <a:srgbClr val="FFFFFF"/>
                  </a:solidFill>
                </a:defRPr>
              </a:pPr>
              <a:r>
                <a:t>O Espírito Santo também é uma pessoa.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Adjacency">
  <a:themeElements>
    <a:clrScheme name="Adjacency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2EA994"/>
      </a:accent1>
      <a:accent2>
        <a:srgbClr val="D09A08"/>
      </a:accent2>
      <a:accent3>
        <a:srgbClr val="F2EC86"/>
      </a:accent3>
      <a:accent4>
        <a:srgbClr val="824F1C"/>
      </a:accent4>
      <a:accent5>
        <a:srgbClr val="511818"/>
      </a:accent5>
      <a:accent6>
        <a:srgbClr val="553876"/>
      </a:accent6>
      <a:hlink>
        <a:srgbClr val="0000FF"/>
      </a:hlink>
      <a:folHlink>
        <a:srgbClr val="FF00FF"/>
      </a:folHlink>
    </a:clrScheme>
    <a:fontScheme name="Adjacency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Adjacenc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50800" dist="25400" dir="0">
              <a:srgbClr val="000000">
                <a:alpha val="60000"/>
              </a:srgbClr>
            </a:outerShdw>
          </a:effectLst>
        </a:effectStyle>
        <a:effectStyle>
          <a:effectLst>
            <a:outerShdw sx="100000" sy="100000" kx="0" ky="0" algn="b" rotWithShape="0" blurRad="50800" dist="25400" dir="0">
              <a:srgbClr val="000000">
                <a:alpha val="60000"/>
              </a:srgbClr>
            </a:outerShdw>
          </a:effectLst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50800" dist="25400" dir="0">
            <a:srgbClr val="000000">
              <a:alpha val="60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Adjacency">
  <a:themeElements>
    <a:clrScheme name="Adjacency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2EA994"/>
      </a:accent1>
      <a:accent2>
        <a:srgbClr val="D09A08"/>
      </a:accent2>
      <a:accent3>
        <a:srgbClr val="F2EC86"/>
      </a:accent3>
      <a:accent4>
        <a:srgbClr val="824F1C"/>
      </a:accent4>
      <a:accent5>
        <a:srgbClr val="511818"/>
      </a:accent5>
      <a:accent6>
        <a:srgbClr val="553876"/>
      </a:accent6>
      <a:hlink>
        <a:srgbClr val="0000FF"/>
      </a:hlink>
      <a:folHlink>
        <a:srgbClr val="FF00FF"/>
      </a:folHlink>
    </a:clrScheme>
    <a:fontScheme name="Adjacency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Adjacenc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50800" dist="25400" dir="0">
              <a:srgbClr val="000000">
                <a:alpha val="60000"/>
              </a:srgbClr>
            </a:outerShdw>
          </a:effectLst>
        </a:effectStyle>
        <a:effectStyle>
          <a:effectLst>
            <a:outerShdw sx="100000" sy="100000" kx="0" ky="0" algn="b" rotWithShape="0" blurRad="50800" dist="25400" dir="0">
              <a:srgbClr val="000000">
                <a:alpha val="60000"/>
              </a:srgbClr>
            </a:outerShdw>
          </a:effectLst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50800" dist="25400" dir="0">
            <a:srgbClr val="000000">
              <a:alpha val="60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